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570" r:id="rId14"/>
    <p:sldId id="468" r:id="rId15"/>
    <p:sldId id="469" r:id="rId16"/>
    <p:sldId id="470" r:id="rId17"/>
    <p:sldId id="473" r:id="rId18"/>
    <p:sldId id="475" r:id="rId19"/>
    <p:sldId id="571" r:id="rId20"/>
    <p:sldId id="472" r:id="rId21"/>
    <p:sldId id="572" r:id="rId22"/>
    <p:sldId id="476" r:id="rId23"/>
    <p:sldId id="477" r:id="rId24"/>
    <p:sldId id="573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569" r:id="rId35"/>
    <p:sldId id="484" r:id="rId36"/>
    <p:sldId id="4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2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AACC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solidFill>
                  <a:schemeClr val="accent2"/>
                </a:solidFill>
              </a:rPr>
              <a:t>06 -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work with a draft chemistry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(Age Distribution and Cholesterol-Glucose)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383979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619625"/>
          </a:xfrm>
        </p:spPr>
        <p:txBody>
          <a:bodyPr>
            <a:normAutofit fontScale="85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 of the </a:t>
            </a:r>
            <a:r>
              <a:rPr lang="en-US" dirty="0">
                <a:solidFill>
                  <a:schemeClr val="accent2"/>
                </a:solidFill>
              </a:rPr>
              <a:t>06 -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(first code chunk)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(</a:t>
            </a:r>
            <a:r>
              <a:rPr lang="en-US" dirty="0" err="1"/>
              <a:t>object_name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(….))and using the </a:t>
            </a:r>
            <a:r>
              <a:rPr lang="en-US" sz="4400" dirty="0" err="1"/>
              <a:t>ggplotly</a:t>
            </a:r>
            <a:r>
              <a:rPr lang="en-US" sz="4400" dirty="0"/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467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age distribution panel to “Patient Lookup”. 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>
                <a:solidFill>
                  <a:schemeClr val="accent2"/>
                </a:solidFill>
              </a:rPr>
              <a:t>patient_list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that was already prepared for you. (This is a good example of </a:t>
            </a:r>
            <a:r>
              <a:rPr lang="en-US" dirty="0" err="1"/>
              <a:t>group_by</a:t>
            </a:r>
            <a:r>
              <a:rPr lang="en-US" dirty="0"/>
              <a:t> &amp; summarize.)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“smith”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351400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6935</TotalTime>
  <Words>1123</Words>
  <Application>Microsoft Macintosh PowerPoint</Application>
  <PresentationFormat>Widescreen</PresentationFormat>
  <Paragraphs>145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Exercises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79</cp:revision>
  <cp:lastPrinted>2019-04-19T05:58:35Z</cp:lastPrinted>
  <dcterms:created xsi:type="dcterms:W3CDTF">2019-04-18T16:34:04Z</dcterms:created>
  <dcterms:modified xsi:type="dcterms:W3CDTF">2023-07-06T02:59:54Z</dcterms:modified>
</cp:coreProperties>
</file>